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840" r:id="rId4"/>
  </p:sldMasterIdLst>
  <p:sldIdLst>
    <p:sldId id="256" r:id="rId5"/>
    <p:sldId id="257" r:id="rId6"/>
    <p:sldId id="258" r:id="rId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CC8D5D8-2A37-43CA-8DC9-68C1A78E7888}" v="1" dt="2020-08-05T14:56:54.455"/>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14" d="100"/>
          <a:sy n="114" d="100"/>
        </p:scale>
        <p:origin x="414" y="11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slide" Target="slides/slide3.xml"/><Relationship Id="rId12" Type="http://schemas.microsoft.com/office/2015/10/relationships/revisionInfo" Target="revisionInfo.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tableStyles" Target="tableStyles.xml"/><Relationship Id="rId5" Type="http://schemas.openxmlformats.org/officeDocument/2006/relationships/slide" Target="slides/slide1.xml"/><Relationship Id="rId10"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_rels/slideLayout9.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920834" y="1346946"/>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920834" y="4299696"/>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175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920834" y="1484779"/>
            <a:ext cx="10222992" cy="2743200"/>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grpSp>
        <p:nvGrpSpPr>
          <p:cNvPr id="10" name="Group 9"/>
          <p:cNvGrpSpPr/>
          <p:nvPr/>
        </p:nvGrpSpPr>
        <p:grpSpPr>
          <a:xfrm>
            <a:off x="9649215" y="4068923"/>
            <a:ext cx="1080904" cy="1080902"/>
            <a:chOff x="9685338" y="4460675"/>
            <a:chExt cx="1080904" cy="1080902"/>
          </a:xfrm>
        </p:grpSpPr>
        <p:sp>
          <p:nvSpPr>
            <p:cNvPr id="11" name="Oval 10"/>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sp>
        <p:sp>
          <p:nvSpPr>
            <p:cNvPr id="12" name="Oval 11"/>
            <p:cNvSpPr/>
            <p:nvPr/>
          </p:nvSpPr>
          <p:spPr>
            <a:xfrm>
              <a:off x="9793429" y="4568765"/>
              <a:ext cx="864723" cy="864722"/>
            </a:xfrm>
            <a:prstGeom prst="ellipse">
              <a:avLst/>
            </a:prstGeom>
            <a:noFill/>
            <a:ln w="25400" cap="flat" cmpd="sng" algn="ctr">
              <a:solidFill>
                <a:sysClr val="window" lastClr="FFFFFF"/>
              </a:solidFill>
              <a:prstDash val="solid"/>
            </a:ln>
            <a:effectLst/>
          </p:spPr>
        </p:sp>
      </p:grpSp>
      <p:sp>
        <p:nvSpPr>
          <p:cNvPr id="2" name="Title 1"/>
          <p:cNvSpPr>
            <a:spLocks noGrp="1"/>
          </p:cNvSpPr>
          <p:nvPr>
            <p:ph type="ctrTitle"/>
          </p:nvPr>
        </p:nvSpPr>
        <p:spPr>
          <a:xfrm>
            <a:off x="1051560" y="1432223"/>
            <a:ext cx="9966960" cy="3035808"/>
          </a:xfrm>
        </p:spPr>
        <p:txBody>
          <a:bodyPr anchor="ctr">
            <a:noAutofit/>
          </a:bodyPr>
          <a:lstStyle>
            <a:lvl1pPr algn="l">
              <a:lnSpc>
                <a:spcPct val="80000"/>
              </a:lnSpc>
              <a:defRPr sz="9600" cap="all" baseline="0">
                <a:blipFill dpi="0" rotWithShape="1">
                  <a:blip r:embed="rId4"/>
                  <a:srcRect/>
                  <a:tile tx="6350" ty="-127000" sx="65000" sy="64000" flip="none" algn="tl"/>
                </a:blipFill>
              </a:defRPr>
            </a:lvl1pPr>
          </a:lstStyle>
          <a:p>
            <a:r>
              <a:rPr lang="en-US"/>
              <a:t>Click to edit Master title style</a:t>
            </a:r>
            <a:endParaRPr lang="en-US" dirty="0"/>
          </a:p>
        </p:txBody>
      </p:sp>
      <p:sp>
        <p:nvSpPr>
          <p:cNvPr id="3" name="Subtitle 2"/>
          <p:cNvSpPr>
            <a:spLocks noGrp="1"/>
          </p:cNvSpPr>
          <p:nvPr>
            <p:ph type="subTitle" idx="1"/>
          </p:nvPr>
        </p:nvSpPr>
        <p:spPr>
          <a:xfrm>
            <a:off x="1069848" y="4389120"/>
            <a:ext cx="7891272" cy="1069848"/>
          </a:xfrm>
        </p:spPr>
        <p:txBody>
          <a:bodyPr>
            <a:normAutofit/>
          </a:bodyPr>
          <a:lstStyle>
            <a:lvl1pPr marL="0" indent="0" algn="l">
              <a:buNone/>
              <a:defRPr sz="2200">
                <a:solidFill>
                  <a:schemeClr val="tx1"/>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83284890-85D2-4D7B-8EF5-15A9C1DB8F42}" type="datetimeFigureOut">
              <a:rPr lang="en-US" dirty="0"/>
              <a:t>8/16/2020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9592733" y="4289334"/>
            <a:ext cx="1193868" cy="640080"/>
          </a:xfrm>
        </p:spPr>
        <p:txBody>
          <a:bodyPr/>
          <a:lstStyle>
            <a:lvl1pPr>
              <a:defRPr sz="2800"/>
            </a:lvl1pPr>
          </a:lstStyle>
          <a:p>
            <a:fld id="{4FAB73BC-B049-4115-A692-8D63A059BFB8}"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7157CC2-0FC8-4686-B024-99790E0F5162}" type="datetimeFigureOut">
              <a:rPr lang="en-US" dirty="0"/>
              <a:t>8/16/2020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533400"/>
            <a:ext cx="2552700" cy="56388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066800" y="533400"/>
            <a:ext cx="7505700" cy="56388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6764DA5-CD3D-4590-A511-FCD3BC7A793E}" type="datetimeFigureOut">
              <a:rPr lang="en-US" dirty="0"/>
              <a:t>8/16/2020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2F5661D-6934-4B32-B92C-470368BF1EC6}" type="datetimeFigureOut">
              <a:rPr lang="en-US" dirty="0"/>
              <a:t>8/16/2020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0" y="4917989"/>
            <a:ext cx="12192000" cy="1940010"/>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2167128" y="1225296"/>
            <a:ext cx="9281160" cy="3520440"/>
          </a:xfrm>
        </p:spPr>
        <p:txBody>
          <a:bodyPr anchor="ctr">
            <a:normAutofit/>
          </a:bodyPr>
          <a:lstStyle>
            <a:lvl1pPr>
              <a:lnSpc>
                <a:spcPct val="80000"/>
              </a:lnSpc>
              <a:defRPr sz="8000" b="0"/>
            </a:lvl1pPr>
          </a:lstStyle>
          <a:p>
            <a:r>
              <a:rPr lang="en-US"/>
              <a:t>Click to edit Master title style</a:t>
            </a:r>
            <a:endParaRPr lang="en-US" dirty="0"/>
          </a:p>
        </p:txBody>
      </p:sp>
      <p:sp>
        <p:nvSpPr>
          <p:cNvPr id="3" name="Text Placeholder 2"/>
          <p:cNvSpPr>
            <a:spLocks noGrp="1"/>
          </p:cNvSpPr>
          <p:nvPr>
            <p:ph type="body" idx="1"/>
          </p:nvPr>
        </p:nvSpPr>
        <p:spPr>
          <a:xfrm>
            <a:off x="2165774" y="5020056"/>
            <a:ext cx="9052560" cy="1066800"/>
          </a:xfrm>
        </p:spPr>
        <p:txBody>
          <a:bodyPr anchor="t">
            <a:normAutofit/>
          </a:bodyPr>
          <a:lstStyle>
            <a:lvl1pPr marL="0" indent="0">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8593667" y="6272784"/>
            <a:ext cx="2644309" cy="365125"/>
          </a:xfrm>
        </p:spPr>
        <p:txBody>
          <a:bodyPr/>
          <a:lstStyle/>
          <a:p>
            <a:fld id="{C6F822A4-8DA6-4447-9B1F-C5DB58435268}" type="datetimeFigureOut">
              <a:rPr lang="en-US" dirty="0"/>
              <a:t>8/16/2020</a:t>
            </a:fld>
            <a:endParaRPr lang="en-US" dirty="0"/>
          </a:p>
        </p:txBody>
      </p:sp>
      <p:sp>
        <p:nvSpPr>
          <p:cNvPr id="5" name="Footer Placeholder 4"/>
          <p:cNvSpPr>
            <a:spLocks noGrp="1"/>
          </p:cNvSpPr>
          <p:nvPr>
            <p:ph type="ftr" sz="quarter" idx="11"/>
          </p:nvPr>
        </p:nvSpPr>
        <p:spPr>
          <a:xfrm>
            <a:off x="2182708" y="6272784"/>
            <a:ext cx="6327648" cy="365125"/>
          </a:xfrm>
        </p:spPr>
        <p:txBody>
          <a:bodyPr/>
          <a:lstStyle/>
          <a:p>
            <a:endParaRPr lang="en-US" dirty="0"/>
          </a:p>
        </p:txBody>
      </p:sp>
      <p:grpSp>
        <p:nvGrpSpPr>
          <p:cNvPr id="8" name="Group 7"/>
          <p:cNvGrpSpPr/>
          <p:nvPr/>
        </p:nvGrpSpPr>
        <p:grpSpPr>
          <a:xfrm>
            <a:off x="897399" y="2325848"/>
            <a:ext cx="1080904" cy="1080902"/>
            <a:chOff x="9685338" y="4460675"/>
            <a:chExt cx="1080904" cy="1080902"/>
          </a:xfrm>
        </p:grpSpPr>
        <p:sp>
          <p:nvSpPr>
            <p:cNvPr id="9" name="Oval 8"/>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sp>
        <p:sp>
          <p:nvSpPr>
            <p:cNvPr id="10" name="Oval 9"/>
            <p:cNvSpPr/>
            <p:nvPr/>
          </p:nvSpPr>
          <p:spPr>
            <a:xfrm>
              <a:off x="9793429" y="4568765"/>
              <a:ext cx="864723" cy="864722"/>
            </a:xfrm>
            <a:prstGeom prst="ellipse">
              <a:avLst/>
            </a:prstGeom>
            <a:noFill/>
            <a:ln w="25400" cap="flat" cmpd="sng" algn="ctr">
              <a:solidFill>
                <a:sysClr val="window" lastClr="FFFFFF"/>
              </a:solidFill>
              <a:prstDash val="solid"/>
            </a:ln>
            <a:effectLst/>
          </p:spPr>
        </p:sp>
      </p:grpSp>
      <p:sp>
        <p:nvSpPr>
          <p:cNvPr id="6" name="Slide Number Placeholder 5"/>
          <p:cNvSpPr>
            <a:spLocks noGrp="1"/>
          </p:cNvSpPr>
          <p:nvPr>
            <p:ph type="sldNum" sz="quarter" idx="12"/>
          </p:nvPr>
        </p:nvSpPr>
        <p:spPr>
          <a:xfrm>
            <a:off x="843702" y="2506133"/>
            <a:ext cx="1188298" cy="720332"/>
          </a:xfrm>
        </p:spPr>
        <p:txBody>
          <a:bodyPr/>
          <a:lstStyle>
            <a:lvl1pPr>
              <a:defRPr sz="2800"/>
            </a:lvl1pPr>
          </a:lstStyle>
          <a:p>
            <a:fld id="{4FAB73BC-B049-4115-A692-8D63A059BFB8}"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069848" y="2194560"/>
            <a:ext cx="475488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64224" y="2194560"/>
            <a:ext cx="475488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E548D31E-DCDA-41A7-9C67-C4B11B94D21D}" type="datetimeFigureOut">
              <a:rPr lang="en-US" dirty="0"/>
              <a:t>8/16/2020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066800" y="2048256"/>
            <a:ext cx="475488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69848" y="2743200"/>
            <a:ext cx="475488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364224" y="2048256"/>
            <a:ext cx="475488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364224" y="2743200"/>
            <a:ext cx="475488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9B3762C0-B258-48F1-ADE6-176B4174CCDD}" type="datetimeFigureOut">
              <a:rPr lang="en-US" dirty="0"/>
              <a:t>8/16/2020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677919A6-33EB-49BD-A62F-1FA56B9F9712}" type="datetimeFigureOut">
              <a:rPr lang="en-US" dirty="0"/>
              <a:t>8/16/2020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A4E7D1B-D673-4CF6-8672-009D42ABD2A0}" type="datetimeFigureOut">
              <a:rPr lang="en-US" dirty="0"/>
              <a:t>8/16/2020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8303740" y="0"/>
            <a:ext cx="3888259"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549640" y="685800"/>
            <a:ext cx="3200400" cy="1737360"/>
          </a:xfrm>
        </p:spPr>
        <p:txBody>
          <a:bodyPr anchor="b">
            <a:normAutofit/>
          </a:bodyPr>
          <a:lstStyle>
            <a:lvl1pPr>
              <a:defRPr sz="3200" b="1"/>
            </a:lvl1pPr>
          </a:lstStyle>
          <a:p>
            <a:r>
              <a:rPr lang="en-US"/>
              <a:t>Click to edit Master title style</a:t>
            </a:r>
            <a:endParaRPr lang="en-US" dirty="0"/>
          </a:p>
        </p:txBody>
      </p:sp>
      <p:sp>
        <p:nvSpPr>
          <p:cNvPr id="3" name="Content Placeholder 2"/>
          <p:cNvSpPr>
            <a:spLocks noGrp="1"/>
          </p:cNvSpPr>
          <p:nvPr>
            <p:ph idx="1"/>
          </p:nvPr>
        </p:nvSpPr>
        <p:spPr>
          <a:xfrm>
            <a:off x="838200" y="685800"/>
            <a:ext cx="6711696" cy="5020056"/>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1">
                    <a:lumMod val="7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DA16AA21-1863-4931-97CB-99D0A168701B}" type="datetimeFigureOut">
              <a:rPr lang="en-US" dirty="0"/>
              <a:t>8/16/2020</a:t>
            </a:fld>
            <a:endParaRPr lang="en-US" dirty="0"/>
          </a:p>
        </p:txBody>
      </p:sp>
      <p:sp>
        <p:nvSpPr>
          <p:cNvPr id="6" name="Footer Placeholder 5"/>
          <p:cNvSpPr>
            <a:spLocks noGrp="1"/>
          </p:cNvSpPr>
          <p:nvPr>
            <p:ph type="ftr" sz="quarter" idx="11"/>
          </p:nvPr>
        </p:nvSpPr>
        <p:spPr/>
        <p:txBody>
          <a:bodyPr/>
          <a:lstStyle/>
          <a:p>
            <a:endParaRPr lang="en-US" dirty="0"/>
          </a:p>
        </p:txBody>
      </p:sp>
      <p:grpSp>
        <p:nvGrpSpPr>
          <p:cNvPr id="9" name="Group 8"/>
          <p:cNvGrpSpPr>
            <a:grpSpLocks noChangeAspect="1"/>
          </p:cNvGrpSpPr>
          <p:nvPr/>
        </p:nvGrpSpPr>
        <p:grpSpPr>
          <a:xfrm>
            <a:off x="11401725" y="6229681"/>
            <a:ext cx="457200" cy="457200"/>
            <a:chOff x="11361456" y="6195813"/>
            <a:chExt cx="548640" cy="548640"/>
          </a:xfrm>
        </p:grpSpPr>
        <p:sp>
          <p:nvSpPr>
            <p:cNvPr id="10" name="Oval 9"/>
            <p:cNvSpPr/>
            <p:nvPr/>
          </p:nvSpPr>
          <p:spPr>
            <a:xfrm>
              <a:off x="11361456" y="6195813"/>
              <a:ext cx="548640" cy="548640"/>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11" name="Oval 10"/>
            <p:cNvSpPr/>
            <p:nvPr/>
          </p:nvSpPr>
          <p:spPr>
            <a:xfrm>
              <a:off x="11396488" y="6230844"/>
              <a:ext cx="478576" cy="478578"/>
            </a:xfrm>
            <a:prstGeom prst="ellipse">
              <a:avLst/>
            </a:prstGeom>
            <a:noFill/>
            <a:ln w="12700" cap="flat" cmpd="sng" algn="ctr">
              <a:solidFill>
                <a:sysClr val="window" lastClr="FFFFFF"/>
              </a:solidFill>
              <a:prstDash val="solid"/>
            </a:ln>
            <a:effectLst/>
          </p:spPr>
        </p:sp>
      </p:gr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1" name="Rectangle 10"/>
          <p:cNvSpPr/>
          <p:nvPr/>
        </p:nvSpPr>
        <p:spPr>
          <a:xfrm>
            <a:off x="8303740" y="0"/>
            <a:ext cx="3888259"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549640" y="685800"/>
            <a:ext cx="3200400" cy="1737360"/>
          </a:xfrm>
        </p:spPr>
        <p:txBody>
          <a:bodyPr anchor="b">
            <a:normAutofit/>
          </a:bodyPr>
          <a:lstStyle>
            <a:lvl1pPr>
              <a:defRPr sz="3200" b="1"/>
            </a:lvl1pPr>
          </a:lstStyle>
          <a:p>
            <a:r>
              <a:rPr lang="en-US"/>
              <a:t>Click to edit Master title style</a:t>
            </a:r>
            <a:endParaRPr lang="en-US" dirty="0"/>
          </a:p>
        </p:txBody>
      </p:sp>
      <p:sp>
        <p:nvSpPr>
          <p:cNvPr id="3" name="Picture Placeholder 2"/>
          <p:cNvSpPr>
            <a:spLocks noGrp="1" noChangeAspect="1"/>
          </p:cNvSpPr>
          <p:nvPr>
            <p:ph type="pic" idx="1"/>
          </p:nvPr>
        </p:nvSpPr>
        <p:spPr>
          <a:xfrm>
            <a:off x="0" y="0"/>
            <a:ext cx="8303740" cy="6858000"/>
          </a:xfrm>
          <a:solidFill>
            <a:schemeClr val="tx2">
              <a:lumMod val="20000"/>
              <a:lumOff val="80000"/>
            </a:schemeClr>
          </a:solidFill>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1">
                    <a:lumMod val="7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3772C379-9A7C-4C87-A116-CBE9F58B04C5}" type="datetimeFigureOut">
              <a:rPr lang="en-US" dirty="0"/>
              <a:t>8/16/2020</a:t>
            </a:fld>
            <a:endParaRPr lang="en-US" dirty="0"/>
          </a:p>
        </p:txBody>
      </p:sp>
      <p:grpSp>
        <p:nvGrpSpPr>
          <p:cNvPr id="8" name="Group 7"/>
          <p:cNvGrpSpPr>
            <a:grpSpLocks noChangeAspect="1"/>
          </p:cNvGrpSpPr>
          <p:nvPr/>
        </p:nvGrpSpPr>
        <p:grpSpPr>
          <a:xfrm>
            <a:off x="11401725" y="6229681"/>
            <a:ext cx="457200" cy="457200"/>
            <a:chOff x="11361456" y="6195813"/>
            <a:chExt cx="548640" cy="548640"/>
          </a:xfrm>
        </p:grpSpPr>
        <p:sp>
          <p:nvSpPr>
            <p:cNvPr id="9" name="Oval 8"/>
            <p:cNvSpPr/>
            <p:nvPr/>
          </p:nvSpPr>
          <p:spPr>
            <a:xfrm>
              <a:off x="11361456" y="6195813"/>
              <a:ext cx="548640" cy="548640"/>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10" name="Oval 9"/>
            <p:cNvSpPr/>
            <p:nvPr/>
          </p:nvSpPr>
          <p:spPr>
            <a:xfrm>
              <a:off x="11396488" y="6230844"/>
              <a:ext cx="478576" cy="478578"/>
            </a:xfrm>
            <a:prstGeom prst="ellipse">
              <a:avLst/>
            </a:prstGeom>
            <a:noFill/>
            <a:ln w="12700" cap="flat" cmpd="sng" algn="ctr">
              <a:solidFill>
                <a:sysClr val="window" lastClr="FFFFFF"/>
              </a:solidFill>
              <a:prstDash val="solid"/>
            </a:ln>
            <a:effectLst/>
          </p:spPr>
        </p:sp>
      </p:gr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microsoft.com/office/2007/relationships/hdphoto" Target="../media/hdphoto1.wdp"/></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69848" y="484632"/>
            <a:ext cx="10058400" cy="1609344"/>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69848" y="2121408"/>
            <a:ext cx="10058400" cy="405079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964424" y="6272784"/>
            <a:ext cx="3273552" cy="365125"/>
          </a:xfrm>
          <a:prstGeom prst="rect">
            <a:avLst/>
          </a:prstGeom>
        </p:spPr>
        <p:txBody>
          <a:bodyPr vert="horz" lIns="91440" tIns="45720" rIns="91440" bIns="45720" rtlCol="0" anchor="ctr"/>
          <a:lstStyle>
            <a:lvl1pPr algn="r">
              <a:defRPr sz="1100">
                <a:solidFill>
                  <a:schemeClr val="tx2"/>
                </a:solidFill>
              </a:defRPr>
            </a:lvl1pPr>
          </a:lstStyle>
          <a:p>
            <a:fld id="{8664C608-40B1-4030-A28D-5B74BC98ADCE}" type="datetimeFigureOut">
              <a:rPr lang="en-US" dirty="0"/>
              <a:t>8/16/2020</a:t>
            </a:fld>
            <a:endParaRPr lang="en-US" dirty="0"/>
          </a:p>
        </p:txBody>
      </p:sp>
      <p:sp>
        <p:nvSpPr>
          <p:cNvPr id="5" name="Footer Placeholder 4"/>
          <p:cNvSpPr>
            <a:spLocks noGrp="1"/>
          </p:cNvSpPr>
          <p:nvPr>
            <p:ph type="ftr" sz="quarter" idx="3"/>
          </p:nvPr>
        </p:nvSpPr>
        <p:spPr>
          <a:xfrm>
            <a:off x="1088136" y="6272784"/>
            <a:ext cx="6327648" cy="365125"/>
          </a:xfrm>
          <a:prstGeom prst="rect">
            <a:avLst/>
          </a:prstGeom>
        </p:spPr>
        <p:txBody>
          <a:bodyPr vert="horz" lIns="91440" tIns="45720" rIns="91440" bIns="45720" rtlCol="0" anchor="ctr"/>
          <a:lstStyle>
            <a:lvl1pPr algn="l">
              <a:defRPr sz="1100">
                <a:solidFill>
                  <a:schemeClr val="tx2"/>
                </a:solidFill>
              </a:defRPr>
            </a:lvl1pPr>
          </a:lstStyle>
          <a:p>
            <a:endParaRPr lang="en-US" dirty="0"/>
          </a:p>
        </p:txBody>
      </p:sp>
      <p:grpSp>
        <p:nvGrpSpPr>
          <p:cNvPr id="7" name="Group 6"/>
          <p:cNvGrpSpPr>
            <a:grpSpLocks noChangeAspect="1"/>
          </p:cNvGrpSpPr>
          <p:nvPr/>
        </p:nvGrpSpPr>
        <p:grpSpPr>
          <a:xfrm>
            <a:off x="11401725" y="6229681"/>
            <a:ext cx="457200" cy="457200"/>
            <a:chOff x="11361456" y="6195813"/>
            <a:chExt cx="548640" cy="548640"/>
          </a:xfrm>
        </p:grpSpPr>
        <p:sp>
          <p:nvSpPr>
            <p:cNvPr id="8" name="Oval 7"/>
            <p:cNvSpPr/>
            <p:nvPr/>
          </p:nvSpPr>
          <p:spPr>
            <a:xfrm>
              <a:off x="11361456" y="6195813"/>
              <a:ext cx="548640" cy="548640"/>
            </a:xfrm>
            <a:prstGeom prst="ellipse">
              <a:avLst/>
            </a:prstGeom>
            <a:blipFill dpi="0" rotWithShape="1">
              <a:blip r:embed="rId13">
                <a:duotone>
                  <a:schemeClr val="accent1">
                    <a:shade val="45000"/>
                    <a:satMod val="135000"/>
                  </a:schemeClr>
                  <a:prstClr val="white"/>
                </a:duotone>
                <a:extLst>
                  <a:ext uri="{BEBA8EAE-BF5A-486C-A8C5-ECC9F3942E4B}">
                    <a14:imgProps xmlns:a14="http://schemas.microsoft.com/office/drawing/2010/main">
                      <a14:imgLayer r:embed="rId14">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9" name="Oval 8"/>
            <p:cNvSpPr/>
            <p:nvPr/>
          </p:nvSpPr>
          <p:spPr>
            <a:xfrm>
              <a:off x="11396488" y="6230844"/>
              <a:ext cx="478576" cy="478578"/>
            </a:xfrm>
            <a:prstGeom prst="ellipse">
              <a:avLst/>
            </a:prstGeom>
            <a:noFill/>
            <a:ln w="12700" cap="flat" cmpd="sng" algn="ctr">
              <a:solidFill>
                <a:srgbClr val="FFFFFF"/>
              </a:solidFill>
              <a:prstDash val="solid"/>
            </a:ln>
            <a:effectLst/>
          </p:spPr>
        </p:sp>
      </p:grpSp>
      <p:sp>
        <p:nvSpPr>
          <p:cNvPr id="6" name="Slide Number Placeholder 5"/>
          <p:cNvSpPr>
            <a:spLocks noGrp="1"/>
          </p:cNvSpPr>
          <p:nvPr>
            <p:ph type="sldNum" sz="quarter" idx="4"/>
          </p:nvPr>
        </p:nvSpPr>
        <p:spPr>
          <a:xfrm>
            <a:off x="11311128" y="6272784"/>
            <a:ext cx="640080" cy="365125"/>
          </a:xfrm>
          <a:prstGeom prst="rect">
            <a:avLst/>
          </a:prstGeom>
        </p:spPr>
        <p:txBody>
          <a:bodyPr vert="horz" lIns="91440" tIns="45720" rIns="91440" bIns="45720" rtlCol="0" anchor="ctr"/>
          <a:lstStyle>
            <a:lvl1pPr algn="ctr">
              <a:defRPr sz="1400" b="1">
                <a:solidFill>
                  <a:srgbClr val="FFFFFF"/>
                </a:solidFill>
                <a:latin typeface="+mj-lt"/>
              </a:defRPr>
            </a:lvl1pPr>
          </a:lstStyle>
          <a:p>
            <a:fld id="{4FAB73BC-B049-4115-A692-8D63A059BFB8}"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841" r:id="rId1"/>
    <p:sldLayoutId id="2147483842" r:id="rId2"/>
    <p:sldLayoutId id="2147483843" r:id="rId3"/>
    <p:sldLayoutId id="2147483844" r:id="rId4"/>
    <p:sldLayoutId id="2147483845" r:id="rId5"/>
    <p:sldLayoutId id="2147483846" r:id="rId6"/>
    <p:sldLayoutId id="2147483847" r:id="rId7"/>
    <p:sldLayoutId id="2147483848" r:id="rId8"/>
    <p:sldLayoutId id="2147483849" r:id="rId9"/>
    <p:sldLayoutId id="2147483850" r:id="rId10"/>
    <p:sldLayoutId id="2147483851" r:id="rId11"/>
  </p:sldLayoutIdLst>
  <p:hf sldNum="0" hdr="0" ftr="0" dt="0"/>
  <p:txStyles>
    <p:titleStyle>
      <a:lvl1pPr algn="l" defTabSz="914400" rtl="0" eaLnBrk="1" latinLnBrk="0" hangingPunct="1">
        <a:lnSpc>
          <a:spcPct val="90000"/>
        </a:lnSpc>
        <a:spcBef>
          <a:spcPct val="0"/>
        </a:spcBef>
        <a:buNone/>
        <a:defRPr sz="5400" kern="1200" cap="all" baseline="0">
          <a:blipFill>
            <a:blip r:embed="rId15">
              <a:extLst>
                <a:ext uri="{28A0092B-C50C-407E-A947-70E740481C1C}">
                  <a14:useLocalDpi xmlns:a14="http://schemas.microsoft.com/office/drawing/2010/main" val="0"/>
                </a:ext>
              </a:extLst>
            </a:blip>
            <a:tile tx="6350" ty="-127000" sx="65000" sy="64000" flip="none" algn="tl"/>
          </a:blip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1">
            <a:lumMod val="75000"/>
          </a:schemeClr>
        </a:buClr>
        <a:buSzPct val="85000"/>
        <a:buFont typeface="Wingdings" pitchFamily="2" charset="2"/>
        <a:buChar char="§"/>
        <a:defRPr sz="2000" kern="1200">
          <a:solidFill>
            <a:schemeClr val="tx1"/>
          </a:solidFill>
          <a:latin typeface="+mn-lt"/>
          <a:ea typeface="+mn-ea"/>
          <a:cs typeface="+mn-cs"/>
        </a:defRPr>
      </a:lvl1pPr>
      <a:lvl2pPr marL="45720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800" kern="1200">
          <a:solidFill>
            <a:schemeClr val="tx1"/>
          </a:solidFill>
          <a:latin typeface="+mn-lt"/>
          <a:ea typeface="+mn-ea"/>
          <a:cs typeface="+mn-cs"/>
        </a:defRPr>
      </a:lvl2pPr>
      <a:lvl3pPr marL="73152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3pPr>
      <a:lvl4pPr marL="100584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4pPr>
      <a:lvl5pPr marL="128016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5pPr>
      <a:lvl6pPr marL="16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6pPr>
      <a:lvl7pPr marL="19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7pPr>
      <a:lvl8pPr marL="22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8pPr>
      <a:lvl9pPr marL="25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4F6BF7-549F-4A90-ADBE-34993905487A}"/>
              </a:ext>
            </a:extLst>
          </p:cNvPr>
          <p:cNvSpPr>
            <a:spLocks noGrp="1"/>
          </p:cNvSpPr>
          <p:nvPr>
            <p:ph type="ctrTitle"/>
          </p:nvPr>
        </p:nvSpPr>
        <p:spPr/>
        <p:txBody>
          <a:bodyPr/>
          <a:lstStyle/>
          <a:p>
            <a:r>
              <a:rPr lang="en-US" sz="5400" dirty="0"/>
              <a:t>Volleyball Scorekeeping essentials</a:t>
            </a:r>
          </a:p>
        </p:txBody>
      </p:sp>
      <p:sp>
        <p:nvSpPr>
          <p:cNvPr id="3" name="Subtitle 2">
            <a:extLst>
              <a:ext uri="{FF2B5EF4-FFF2-40B4-BE49-F238E27FC236}">
                <a16:creationId xmlns:a16="http://schemas.microsoft.com/office/drawing/2014/main" id="{FF173D53-ADB3-4FE1-A8C2-52E078F2F8A4}"/>
              </a:ext>
            </a:extLst>
          </p:cNvPr>
          <p:cNvSpPr>
            <a:spLocks noGrp="1"/>
          </p:cNvSpPr>
          <p:nvPr>
            <p:ph type="subTitle" idx="1"/>
          </p:nvPr>
        </p:nvSpPr>
        <p:spPr/>
        <p:txBody>
          <a:bodyPr/>
          <a:lstStyle/>
          <a:p>
            <a:r>
              <a:rPr lang="en-US" dirty="0"/>
              <a:t>Milton High School Lady Eagles Volleyball</a:t>
            </a:r>
          </a:p>
          <a:p>
            <a:r>
              <a:rPr lang="en-US" dirty="0"/>
              <a:t>Fall, 2020</a:t>
            </a:r>
          </a:p>
        </p:txBody>
      </p:sp>
    </p:spTree>
    <p:extLst>
      <p:ext uri="{BB962C8B-B14F-4D97-AF65-F5344CB8AC3E}">
        <p14:creationId xmlns:p14="http://schemas.microsoft.com/office/powerpoint/2010/main" val="418644003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9E05ED-B373-438D-BD87-924767CF01FA}"/>
              </a:ext>
            </a:extLst>
          </p:cNvPr>
          <p:cNvSpPr>
            <a:spLocks noGrp="1"/>
          </p:cNvSpPr>
          <p:nvPr>
            <p:ph type="title"/>
          </p:nvPr>
        </p:nvSpPr>
        <p:spPr/>
        <p:txBody>
          <a:bodyPr/>
          <a:lstStyle/>
          <a:p>
            <a:r>
              <a:rPr lang="en-US" dirty="0"/>
              <a:t>Responsibilities of the scorekeeper</a:t>
            </a:r>
          </a:p>
        </p:txBody>
      </p:sp>
      <p:sp>
        <p:nvSpPr>
          <p:cNvPr id="3" name="Content Placeholder 2">
            <a:extLst>
              <a:ext uri="{FF2B5EF4-FFF2-40B4-BE49-F238E27FC236}">
                <a16:creationId xmlns:a16="http://schemas.microsoft.com/office/drawing/2014/main" id="{3732025E-0F1A-4AAA-8940-FCD68984645D}"/>
              </a:ext>
            </a:extLst>
          </p:cNvPr>
          <p:cNvSpPr>
            <a:spLocks noGrp="1"/>
          </p:cNvSpPr>
          <p:nvPr>
            <p:ph idx="1"/>
          </p:nvPr>
        </p:nvSpPr>
        <p:spPr/>
        <p:txBody>
          <a:bodyPr>
            <a:normAutofit lnSpcReduction="10000"/>
          </a:bodyPr>
          <a:lstStyle/>
          <a:p>
            <a:r>
              <a:rPr lang="en-US" dirty="0"/>
              <a:t>Prepare scoresheet for match by recording all heading information (school, match level [v-jv-9</a:t>
            </a:r>
            <a:r>
              <a:rPr lang="en-US" baseline="30000" dirty="0"/>
              <a:t>th</a:t>
            </a:r>
            <a:r>
              <a:rPr lang="en-US" dirty="0"/>
              <a:t>], place, time began)</a:t>
            </a:r>
          </a:p>
          <a:p>
            <a:r>
              <a:rPr lang="en-US" dirty="0"/>
              <a:t>Team names recorded and which team gets first serve.  WAIT until the R2 tells you who this is.</a:t>
            </a:r>
          </a:p>
          <a:p>
            <a:r>
              <a:rPr lang="en-US" dirty="0"/>
              <a:t>Uses line-up sheets to record player uniform number in serve/receive order.</a:t>
            </a:r>
          </a:p>
          <a:p>
            <a:r>
              <a:rPr lang="en-US" dirty="0"/>
              <a:t>Records rally points as match is played, on the line serve-point, receive-point, and marked off with a slash in each team’s points column.</a:t>
            </a:r>
          </a:p>
          <a:p>
            <a:r>
              <a:rPr lang="en-US" dirty="0"/>
              <a:t>Notes the correct server for each team.  Stops play after ball is served if server is not in rotation.  This is done by getting the attention of the R2 and explain.</a:t>
            </a:r>
          </a:p>
          <a:p>
            <a:r>
              <a:rPr lang="en-US" dirty="0"/>
              <a:t>Records substitutions in number (how many substitutions a team has) and when a substitution occurred (on the score line for the team when it occurred).</a:t>
            </a:r>
          </a:p>
          <a:p>
            <a:r>
              <a:rPr lang="en-US" dirty="0"/>
              <a:t>Records time outs taken by each team.  </a:t>
            </a:r>
          </a:p>
        </p:txBody>
      </p:sp>
    </p:spTree>
    <p:extLst>
      <p:ext uri="{BB962C8B-B14F-4D97-AF65-F5344CB8AC3E}">
        <p14:creationId xmlns:p14="http://schemas.microsoft.com/office/powerpoint/2010/main" val="14938351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EC5B2D-9479-4EC1-81E8-947B01C0B6D2}"/>
              </a:ext>
            </a:extLst>
          </p:cNvPr>
          <p:cNvSpPr>
            <a:spLocks noGrp="1"/>
          </p:cNvSpPr>
          <p:nvPr>
            <p:ph type="title"/>
          </p:nvPr>
        </p:nvSpPr>
        <p:spPr/>
        <p:txBody>
          <a:bodyPr/>
          <a:lstStyle/>
          <a:p>
            <a:r>
              <a:rPr lang="en-US" dirty="0"/>
              <a:t>Responsibilities of the scorekeeper</a:t>
            </a:r>
          </a:p>
        </p:txBody>
      </p:sp>
      <p:sp>
        <p:nvSpPr>
          <p:cNvPr id="3" name="Content Placeholder 2">
            <a:extLst>
              <a:ext uri="{FF2B5EF4-FFF2-40B4-BE49-F238E27FC236}">
                <a16:creationId xmlns:a16="http://schemas.microsoft.com/office/drawing/2014/main" id="{58B84468-421A-4C71-9395-9F262BA11BAF}"/>
              </a:ext>
            </a:extLst>
          </p:cNvPr>
          <p:cNvSpPr>
            <a:spLocks noGrp="1"/>
          </p:cNvSpPr>
          <p:nvPr>
            <p:ph idx="1"/>
          </p:nvPr>
        </p:nvSpPr>
        <p:spPr/>
        <p:txBody>
          <a:bodyPr/>
          <a:lstStyle/>
          <a:p>
            <a:r>
              <a:rPr lang="en-US" dirty="0"/>
              <a:t>Records any issue, like a penalty card, given by the R1 to any team.</a:t>
            </a:r>
          </a:p>
          <a:p>
            <a:r>
              <a:rPr lang="en-US" dirty="0"/>
              <a:t>Lets the R2 know when a team has had their 15-18</a:t>
            </a:r>
            <a:r>
              <a:rPr lang="en-US" baseline="30000" dirty="0"/>
              <a:t>th</a:t>
            </a:r>
            <a:r>
              <a:rPr lang="en-US" dirty="0"/>
              <a:t> substitutions.</a:t>
            </a:r>
          </a:p>
          <a:p>
            <a:r>
              <a:rPr lang="en-US" dirty="0"/>
              <a:t>Signals to the R1 when the game is at match point.</a:t>
            </a:r>
          </a:p>
          <a:p>
            <a:r>
              <a:rPr lang="en-US" dirty="0"/>
              <a:t>Records the winning team and their point total and losing team and their point total.</a:t>
            </a:r>
          </a:p>
          <a:p>
            <a:r>
              <a:rPr lang="en-US" dirty="0"/>
              <a:t>Have R1 sign score sheet after match.  This happens sometimes in general in region play and always in tournament play.</a:t>
            </a:r>
          </a:p>
          <a:p>
            <a:r>
              <a:rPr lang="en-US" dirty="0"/>
              <a:t>Keep track of play using appropriate symbols (circle serve point won, circle serve point lost, triangle used when libero serves, </a:t>
            </a:r>
            <a:r>
              <a:rPr lang="en-US" dirty="0" err="1"/>
              <a:t>etc</a:t>
            </a:r>
            <a:r>
              <a:rPr lang="en-US" dirty="0"/>
              <a:t>).</a:t>
            </a:r>
          </a:p>
          <a:p>
            <a:endParaRPr lang="en-US" dirty="0"/>
          </a:p>
        </p:txBody>
      </p:sp>
    </p:spTree>
    <p:extLst>
      <p:ext uri="{BB962C8B-B14F-4D97-AF65-F5344CB8AC3E}">
        <p14:creationId xmlns:p14="http://schemas.microsoft.com/office/powerpoint/2010/main" val="137440551"/>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Wood Type">
  <a:themeElements>
    <a:clrScheme name="Wood Type">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Wood Type">
      <a:majorFont>
        <a:latin typeface="Rockwell Condensed" panose="02060603050405020104"/>
        <a:ea typeface=""/>
        <a:cs typeface=""/>
        <a:font script="Grek" typeface="Cambria"/>
        <a:font script="Cyrl" typeface="Cambria"/>
        <a:font script="Jpan" typeface="HG明朝B"/>
        <a:font script="Hang" typeface="바탕"/>
        <a:font script="Hans" typeface="方正姚体"/>
        <a:font script="Hant" typeface="微軟正黑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Rockwell" panose="02060603020205020403"/>
        <a:ea typeface=""/>
        <a:cs typeface=""/>
        <a:font script="Grek" typeface="Cambria"/>
        <a:font script="Cyrl" typeface="Cambria"/>
        <a:font script="Jpan" typeface="HG明朝B"/>
        <a:font script="Hang" typeface="바탕"/>
        <a:font script="Hans" typeface="方正姚体"/>
        <a:font script="Hant" typeface="標楷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Wood Type">
      <a:fillStyleLst>
        <a:solidFill>
          <a:schemeClr val="phClr"/>
        </a:solidFill>
        <a:blipFill rotWithShape="1">
          <a:blip xmlns:r="http://schemas.openxmlformats.org/officeDocument/2006/relationships" r:embed="rId1">
            <a:duotone>
              <a:schemeClr val="phClr">
                <a:tint val="70000"/>
                <a:shade val="63000"/>
              </a:schemeClr>
              <a:schemeClr val="phClr">
                <a:tint val="10000"/>
                <a:satMod val="150000"/>
              </a:schemeClr>
            </a:duotone>
          </a:blip>
          <a:tile tx="0" ty="0" sx="60000" sy="59000" flip="none" algn="tl"/>
        </a:blipFill>
        <a:blipFill rotWithShape="1">
          <a:blip xmlns:r="http://schemas.openxmlformats.org/officeDocument/2006/relationships" r:embed="rId1">
            <a:duotone>
              <a:schemeClr val="phClr">
                <a:shade val="36000"/>
                <a:satMod val="120000"/>
              </a:schemeClr>
              <a:schemeClr val="phClr">
                <a:tint val="40000"/>
              </a:schemeClr>
            </a:duotone>
          </a:blip>
          <a:tile tx="0" ty="0" sx="60000" sy="59000" flip="none" algn="tl"/>
        </a:blip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oftEdge rad="12700"/>
          </a:effectLst>
        </a:effectStyle>
        <a:effectStyle>
          <a:effectLst>
            <a:outerShdw blurRad="50800" dist="19050" dir="5400000" algn="tl" rotWithShape="0">
              <a:srgbClr val="000000">
                <a:alpha val="60000"/>
              </a:srgbClr>
            </a:outerShdw>
            <a:softEdge rad="12700"/>
          </a:effectLst>
        </a:effectStyle>
      </a:effectStyleLst>
      <a:bgFillStyleLst>
        <a:solidFill>
          <a:schemeClr val="phClr"/>
        </a:solidFill>
        <a:solidFill>
          <a:schemeClr val="phClr">
            <a:shade val="97000"/>
            <a:satMod val="150000"/>
          </a:schemeClr>
        </a:solidFill>
        <a:blipFill rotWithShape="1">
          <a:blip xmlns:r="http://schemas.openxmlformats.org/officeDocument/2006/relationships" r:embed="rId1">
            <a:duotone>
              <a:schemeClr val="phClr">
                <a:tint val="75000"/>
                <a:shade val="58000"/>
                <a:satMod val="120000"/>
              </a:schemeClr>
              <a:schemeClr val="phClr">
                <a:tint val="50000"/>
                <a:shade val="96000"/>
              </a:schemeClr>
            </a:duotone>
          </a:blip>
          <a:tile tx="0" ty="0" sx="100000" sy="100000" flip="none" algn="tl"/>
        </a:blipFill>
      </a:bgFillStyleLst>
    </a:fmtScheme>
  </a:themeElements>
  <a:objectDefaults/>
  <a:extraClrSchemeLst/>
  <a:extLst>
    <a:ext uri="{05A4C25C-085E-4340-85A3-A5531E510DB2}">
      <thm15:themeFamily xmlns:thm15="http://schemas.microsoft.com/office/thememl/2012/main" name="Wood Type" id="{7ACABC62-BF99-48CF-A9DC-4DB89C7B13DC}" vid="{142A1326-48AB-42A9-8428-CB14AA30176D}"/>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MigrationWizIdPermissions xmlns="1285a53a-2511-42d5-8d20-513b511e3c25" xsi:nil="true"/>
    <MigrationWizId xmlns="1285a53a-2511-42d5-8d20-513b511e3c25" xsi:nil="true"/>
    <MigrationWizIdPermissionLevels xmlns="1285a53a-2511-42d5-8d20-513b511e3c25" xsi:nil="true"/>
    <MigrationWizIdSecurityGroups xmlns="1285a53a-2511-42d5-8d20-513b511e3c25" xsi:nil="true"/>
    <MigrationWizIdDocumentLibraryPermissions xmlns="1285a53a-2511-42d5-8d20-513b511e3c25"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267F0BB18B925D47A04F14430B6CF8C2" ma:contentTypeVersion="15" ma:contentTypeDescription="Create a new document." ma:contentTypeScope="" ma:versionID="fd8e68e129dff326669e02d64d691f3b">
  <xsd:schema xmlns:xsd="http://www.w3.org/2001/XMLSchema" xmlns:xs="http://www.w3.org/2001/XMLSchema" xmlns:p="http://schemas.microsoft.com/office/2006/metadata/properties" xmlns:ns3="1285a53a-2511-42d5-8d20-513b511e3c25" targetNamespace="http://schemas.microsoft.com/office/2006/metadata/properties" ma:root="true" ma:fieldsID="a97c97691f637b1a0bb41299b1808f73" ns3:_="">
    <xsd:import namespace="1285a53a-2511-42d5-8d20-513b511e3c25"/>
    <xsd:element name="properties">
      <xsd:complexType>
        <xsd:sequence>
          <xsd:element name="documentManagement">
            <xsd:complexType>
              <xsd:all>
                <xsd:element ref="ns3:MediaServiceMetadata" minOccurs="0"/>
                <xsd:element ref="ns3:MediaServiceFastMetadata" minOccurs="0"/>
                <xsd:element ref="ns3:MediaServiceAutoTags" minOccurs="0"/>
                <xsd:element ref="ns3:MediaServiceGenerationTime" minOccurs="0"/>
                <xsd:element ref="ns3:MediaServiceEventHashCode" minOccurs="0"/>
                <xsd:element ref="ns3:MediaServiceDateTaken" minOccurs="0"/>
                <xsd:element ref="ns3:MediaServiceLocation" minOccurs="0"/>
                <xsd:element ref="ns3:MediaServiceOCR" minOccurs="0"/>
                <xsd:element ref="ns3:MediaServiceAutoKeyPoints" minOccurs="0"/>
                <xsd:element ref="ns3:MediaServiceKeyPoints" minOccurs="0"/>
                <xsd:element ref="ns3:MigrationWizId" minOccurs="0"/>
                <xsd:element ref="ns3:MigrationWizIdPermissions" minOccurs="0"/>
                <xsd:element ref="ns3:MigrationWizIdPermissionLevels" minOccurs="0"/>
                <xsd:element ref="ns3:MigrationWizIdDocumentLibraryPermissions" minOccurs="0"/>
                <xsd:element ref="ns3:MigrationWizIdSecurityGroup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285a53a-2511-42d5-8d20-513b511e3c2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GenerationTime" ma:index="11" nillable="true" ma:displayName="MediaServiceGenerationTime" ma:hidden="true" ma:internalName="MediaServiceGenerationTime"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DateTaken" ma:index="13" nillable="true" ma:displayName="MediaServiceDateTaken" ma:hidden="true" ma:internalName="MediaServiceDateTaken" ma:readOnly="true">
      <xsd:simpleType>
        <xsd:restriction base="dms:Text"/>
      </xsd:simpleType>
    </xsd:element>
    <xsd:element name="MediaServiceLocation" ma:index="14" nillable="true" ma:displayName="Location" ma:internalName="MediaServiceLocation"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element name="MigrationWizId" ma:index="18" nillable="true" ma:displayName="MigrationWizId" ma:internalName="MigrationWizId">
      <xsd:simpleType>
        <xsd:restriction base="dms:Text"/>
      </xsd:simpleType>
    </xsd:element>
    <xsd:element name="MigrationWizIdPermissions" ma:index="19" nillable="true" ma:displayName="MigrationWizIdPermissions" ma:internalName="MigrationWizIdPermissions">
      <xsd:simpleType>
        <xsd:restriction base="dms:Text"/>
      </xsd:simpleType>
    </xsd:element>
    <xsd:element name="MigrationWizIdPermissionLevels" ma:index="20" nillable="true" ma:displayName="MigrationWizIdPermissionLevels" ma:internalName="MigrationWizIdPermissionLevels">
      <xsd:simpleType>
        <xsd:restriction base="dms:Text"/>
      </xsd:simpleType>
    </xsd:element>
    <xsd:element name="MigrationWizIdDocumentLibraryPermissions" ma:index="21" nillable="true" ma:displayName="MigrationWizIdDocumentLibraryPermissions" ma:internalName="MigrationWizIdDocumentLibraryPermissions">
      <xsd:simpleType>
        <xsd:restriction base="dms:Text"/>
      </xsd:simpleType>
    </xsd:element>
    <xsd:element name="MigrationWizIdSecurityGroups" ma:index="22" nillable="true" ma:displayName="MigrationWizIdSecurityGroups" ma:internalName="MigrationWizIdSecurityGroups">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555F09DA-6E6A-4ABD-A7D3-51EC2365D998}">
  <ds:schemaRefs>
    <ds:schemaRef ds:uri="http://schemas.microsoft.com/office/2006/metadata/properties"/>
    <ds:schemaRef ds:uri="http://schemas.microsoft.com/office/infopath/2007/PartnerControls"/>
    <ds:schemaRef ds:uri="1285a53a-2511-42d5-8d20-513b511e3c25"/>
  </ds:schemaRefs>
</ds:datastoreItem>
</file>

<file path=customXml/itemProps2.xml><?xml version="1.0" encoding="utf-8"?>
<ds:datastoreItem xmlns:ds="http://schemas.openxmlformats.org/officeDocument/2006/customXml" ds:itemID="{671E5544-D8C0-456F-90B2-EA2462C5596D}">
  <ds:schemaRefs>
    <ds:schemaRef ds:uri="http://schemas.microsoft.com/sharepoint/v3/contenttype/forms"/>
  </ds:schemaRefs>
</ds:datastoreItem>
</file>

<file path=customXml/itemProps3.xml><?xml version="1.0" encoding="utf-8"?>
<ds:datastoreItem xmlns:ds="http://schemas.openxmlformats.org/officeDocument/2006/customXml" ds:itemID="{EDCA059A-C3BF-4F14-9709-5307985644A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1285a53a-2511-42d5-8d20-513b511e3c25"/>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{F904C114-4454-4451-83F9-D2F7F745E261}tf03090434</Template>
  <TotalTime>175</TotalTime>
  <Words>280</Words>
  <Application>Microsoft Office PowerPoint</Application>
  <PresentationFormat>Widescreen</PresentationFormat>
  <Paragraphs>18</Paragraphs>
  <Slides>3</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vt:i4>
      </vt:variant>
    </vt:vector>
  </HeadingPairs>
  <TitlesOfParts>
    <vt:vector size="7" baseType="lpstr">
      <vt:lpstr>Rockwell</vt:lpstr>
      <vt:lpstr>Rockwell Condensed</vt:lpstr>
      <vt:lpstr>Wingdings</vt:lpstr>
      <vt:lpstr>Wood Type</vt:lpstr>
      <vt:lpstr>Volleyball Scorekeeping essentials</vt:lpstr>
      <vt:lpstr>Responsibilities of the scorekeeper</vt:lpstr>
      <vt:lpstr>Responsibilities of the scorekeeper</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Volleyball Scorekeeping essentials</dc:title>
  <dc:creator>Carwile, Kristen</dc:creator>
  <cp:lastModifiedBy>matt turek</cp:lastModifiedBy>
  <cp:revision>2</cp:revision>
  <dcterms:created xsi:type="dcterms:W3CDTF">2020-08-05T12:18:09Z</dcterms:created>
  <dcterms:modified xsi:type="dcterms:W3CDTF">2020-08-16T17:57:01Z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0ee3c538-ec52-435f-ae58-017644bd9513_Enabled">
    <vt:lpwstr>True</vt:lpwstr>
  </property>
  <property fmtid="{D5CDD505-2E9C-101B-9397-08002B2CF9AE}" pid="3" name="MSIP_Label_0ee3c538-ec52-435f-ae58-017644bd9513_SiteId">
    <vt:lpwstr>0cdcb198-8169-4b70-ba9f-da7e3ba700c2</vt:lpwstr>
  </property>
  <property fmtid="{D5CDD505-2E9C-101B-9397-08002B2CF9AE}" pid="4" name="MSIP_Label_0ee3c538-ec52-435f-ae58-017644bd9513_Owner">
    <vt:lpwstr>carwilekl@fultonschools.org</vt:lpwstr>
  </property>
  <property fmtid="{D5CDD505-2E9C-101B-9397-08002B2CF9AE}" pid="5" name="MSIP_Label_0ee3c538-ec52-435f-ae58-017644bd9513_SetDate">
    <vt:lpwstr>2020-08-05T12:20:28.3991810Z</vt:lpwstr>
  </property>
  <property fmtid="{D5CDD505-2E9C-101B-9397-08002B2CF9AE}" pid="6" name="MSIP_Label_0ee3c538-ec52-435f-ae58-017644bd9513_Name">
    <vt:lpwstr>General</vt:lpwstr>
  </property>
  <property fmtid="{D5CDD505-2E9C-101B-9397-08002B2CF9AE}" pid="7" name="MSIP_Label_0ee3c538-ec52-435f-ae58-017644bd9513_Application">
    <vt:lpwstr>Microsoft Azure Information Protection</vt:lpwstr>
  </property>
  <property fmtid="{D5CDD505-2E9C-101B-9397-08002B2CF9AE}" pid="8" name="MSIP_Label_0ee3c538-ec52-435f-ae58-017644bd9513_Extended_MSFT_Method">
    <vt:lpwstr>Automatic</vt:lpwstr>
  </property>
  <property fmtid="{D5CDD505-2E9C-101B-9397-08002B2CF9AE}" pid="9" name="Sensitivity">
    <vt:lpwstr>General</vt:lpwstr>
  </property>
  <property fmtid="{D5CDD505-2E9C-101B-9397-08002B2CF9AE}" pid="10" name="ContentTypeId">
    <vt:lpwstr>0x010100267F0BB18B925D47A04F14430B6CF8C2</vt:lpwstr>
  </property>
</Properties>
</file>