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sldIdLst>
    <p:sldId id="256" r:id="rId5"/>
    <p:sldId id="257" r:id="rId6"/>
    <p:sldId id="25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C8D5D8-2A37-43CA-8DC9-68C1A78E7888}" v="1" dt="2020-08-05T14:56:54.4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8/16/2020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8/16/2020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8/16/2020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8/16/2020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8/16/2020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8/16/2020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8/16/2020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8/16/2020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F6BF7-549F-4A90-ADBE-34993905487A}"/>
              </a:ext>
            </a:extLst>
          </p:cNvPr>
          <p:cNvSpPr>
            <a:spLocks noGrp="1"/>
          </p:cNvSpPr>
          <p:nvPr>
            <p:ph type="ctrTitle"/>
          </p:nvPr>
        </p:nvSpPr>
        <p:spPr/>
        <p:txBody>
          <a:bodyPr/>
          <a:lstStyle/>
          <a:p>
            <a:r>
              <a:rPr lang="en-US" sz="5400" dirty="0"/>
              <a:t>Volleyball Scorekeeping essentials</a:t>
            </a:r>
          </a:p>
        </p:txBody>
      </p:sp>
      <p:sp>
        <p:nvSpPr>
          <p:cNvPr id="3" name="Subtitle 2">
            <a:extLst>
              <a:ext uri="{FF2B5EF4-FFF2-40B4-BE49-F238E27FC236}">
                <a16:creationId xmlns:a16="http://schemas.microsoft.com/office/drawing/2014/main" id="{FF173D53-ADB3-4FE1-A8C2-52E078F2F8A4}"/>
              </a:ext>
            </a:extLst>
          </p:cNvPr>
          <p:cNvSpPr>
            <a:spLocks noGrp="1"/>
          </p:cNvSpPr>
          <p:nvPr>
            <p:ph type="subTitle" idx="1"/>
          </p:nvPr>
        </p:nvSpPr>
        <p:spPr/>
        <p:txBody>
          <a:bodyPr/>
          <a:lstStyle/>
          <a:p>
            <a:r>
              <a:rPr lang="en-US" dirty="0"/>
              <a:t>Milton High School Lady Eagles Volleyball</a:t>
            </a:r>
          </a:p>
          <a:p>
            <a:r>
              <a:rPr lang="en-US" dirty="0"/>
              <a:t>Fall, 2020</a:t>
            </a:r>
          </a:p>
        </p:txBody>
      </p:sp>
    </p:spTree>
    <p:extLst>
      <p:ext uri="{BB962C8B-B14F-4D97-AF65-F5344CB8AC3E}">
        <p14:creationId xmlns:p14="http://schemas.microsoft.com/office/powerpoint/2010/main" val="4186440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E05ED-B373-438D-BD87-924767CF01FA}"/>
              </a:ext>
            </a:extLst>
          </p:cNvPr>
          <p:cNvSpPr>
            <a:spLocks noGrp="1"/>
          </p:cNvSpPr>
          <p:nvPr>
            <p:ph type="title"/>
          </p:nvPr>
        </p:nvSpPr>
        <p:spPr/>
        <p:txBody>
          <a:bodyPr/>
          <a:lstStyle/>
          <a:p>
            <a:r>
              <a:rPr lang="en-US" dirty="0"/>
              <a:t>Responsibilities of the scorekeeper</a:t>
            </a:r>
          </a:p>
        </p:txBody>
      </p:sp>
      <p:sp>
        <p:nvSpPr>
          <p:cNvPr id="3" name="Content Placeholder 2">
            <a:extLst>
              <a:ext uri="{FF2B5EF4-FFF2-40B4-BE49-F238E27FC236}">
                <a16:creationId xmlns:a16="http://schemas.microsoft.com/office/drawing/2014/main" id="{3732025E-0F1A-4AAA-8940-FCD68984645D}"/>
              </a:ext>
            </a:extLst>
          </p:cNvPr>
          <p:cNvSpPr>
            <a:spLocks noGrp="1"/>
          </p:cNvSpPr>
          <p:nvPr>
            <p:ph idx="1"/>
          </p:nvPr>
        </p:nvSpPr>
        <p:spPr/>
        <p:txBody>
          <a:bodyPr>
            <a:normAutofit lnSpcReduction="10000"/>
          </a:bodyPr>
          <a:lstStyle/>
          <a:p>
            <a:r>
              <a:rPr lang="en-US" dirty="0"/>
              <a:t>Prepare scoresheet for match by recording all heading information (school, match level [v-jv-9</a:t>
            </a:r>
            <a:r>
              <a:rPr lang="en-US" baseline="30000" dirty="0"/>
              <a:t>th</a:t>
            </a:r>
            <a:r>
              <a:rPr lang="en-US" dirty="0"/>
              <a:t>], place, time began)</a:t>
            </a:r>
          </a:p>
          <a:p>
            <a:r>
              <a:rPr lang="en-US" dirty="0"/>
              <a:t>Team names recorded and which team gets first serve.  WAIT until the R2 tells you who this is.</a:t>
            </a:r>
          </a:p>
          <a:p>
            <a:r>
              <a:rPr lang="en-US" dirty="0"/>
              <a:t>Uses line-up sheets to record player uniform number in serve/receive order.</a:t>
            </a:r>
          </a:p>
          <a:p>
            <a:r>
              <a:rPr lang="en-US" dirty="0"/>
              <a:t>Records rally points as match is played, on the line serve-point, receive-point, and marked off with a slash in each team’s points column.</a:t>
            </a:r>
          </a:p>
          <a:p>
            <a:r>
              <a:rPr lang="en-US" dirty="0"/>
              <a:t>Notes the correct server for each team.  Stops play after ball is served if server is not in rotation.  This is done by getting the attention of the R2 and explain.</a:t>
            </a:r>
          </a:p>
          <a:p>
            <a:r>
              <a:rPr lang="en-US" dirty="0"/>
              <a:t>Records substitutions in number (how many substitutions a team has) and when a substitution occurred (on the score line for the team when it occurred).</a:t>
            </a:r>
          </a:p>
          <a:p>
            <a:r>
              <a:rPr lang="en-US" dirty="0"/>
              <a:t>Records time outs taken by each team.  </a:t>
            </a:r>
          </a:p>
        </p:txBody>
      </p:sp>
    </p:spTree>
    <p:extLst>
      <p:ext uri="{BB962C8B-B14F-4D97-AF65-F5344CB8AC3E}">
        <p14:creationId xmlns:p14="http://schemas.microsoft.com/office/powerpoint/2010/main" val="1493835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C5B2D-9479-4EC1-81E8-947B01C0B6D2}"/>
              </a:ext>
            </a:extLst>
          </p:cNvPr>
          <p:cNvSpPr>
            <a:spLocks noGrp="1"/>
          </p:cNvSpPr>
          <p:nvPr>
            <p:ph type="title"/>
          </p:nvPr>
        </p:nvSpPr>
        <p:spPr/>
        <p:txBody>
          <a:bodyPr/>
          <a:lstStyle/>
          <a:p>
            <a:r>
              <a:rPr lang="en-US" dirty="0"/>
              <a:t>Responsibilities of the scorekeeper</a:t>
            </a:r>
          </a:p>
        </p:txBody>
      </p:sp>
      <p:sp>
        <p:nvSpPr>
          <p:cNvPr id="3" name="Content Placeholder 2">
            <a:extLst>
              <a:ext uri="{FF2B5EF4-FFF2-40B4-BE49-F238E27FC236}">
                <a16:creationId xmlns:a16="http://schemas.microsoft.com/office/drawing/2014/main" id="{58B84468-421A-4C71-9395-9F262BA11BAF}"/>
              </a:ext>
            </a:extLst>
          </p:cNvPr>
          <p:cNvSpPr>
            <a:spLocks noGrp="1"/>
          </p:cNvSpPr>
          <p:nvPr>
            <p:ph idx="1"/>
          </p:nvPr>
        </p:nvSpPr>
        <p:spPr/>
        <p:txBody>
          <a:bodyPr/>
          <a:lstStyle/>
          <a:p>
            <a:r>
              <a:rPr lang="en-US" dirty="0"/>
              <a:t>Records any issue, like a penalty card, given by the R1 to any team.</a:t>
            </a:r>
          </a:p>
          <a:p>
            <a:r>
              <a:rPr lang="en-US" dirty="0"/>
              <a:t>Lets the R2 know when a team has had their 15-18</a:t>
            </a:r>
            <a:r>
              <a:rPr lang="en-US" baseline="30000" dirty="0"/>
              <a:t>th</a:t>
            </a:r>
            <a:r>
              <a:rPr lang="en-US" dirty="0"/>
              <a:t> substitutions.</a:t>
            </a:r>
          </a:p>
          <a:p>
            <a:r>
              <a:rPr lang="en-US" dirty="0"/>
              <a:t>Signals to the R1 when the game is at match point.</a:t>
            </a:r>
          </a:p>
          <a:p>
            <a:r>
              <a:rPr lang="en-US" dirty="0"/>
              <a:t>Records the winning team and their point total and losing team and their point total.</a:t>
            </a:r>
          </a:p>
          <a:p>
            <a:r>
              <a:rPr lang="en-US" dirty="0"/>
              <a:t>Have R1 sign score sheet after match.  This happens sometimes in general in region play and always in tournament play.</a:t>
            </a:r>
          </a:p>
          <a:p>
            <a:r>
              <a:rPr lang="en-US" dirty="0"/>
              <a:t>Keep track of play using appropriate symbols (circle serve point won, circle serve point lost, triangle used when libero serves, </a:t>
            </a:r>
            <a:r>
              <a:rPr lang="en-US" dirty="0" err="1"/>
              <a:t>etc</a:t>
            </a:r>
            <a:r>
              <a:rPr lang="en-US" dirty="0"/>
              <a:t>).</a:t>
            </a:r>
          </a:p>
          <a:p>
            <a:endParaRPr lang="en-US" dirty="0"/>
          </a:p>
        </p:txBody>
      </p:sp>
    </p:spTree>
    <p:extLst>
      <p:ext uri="{BB962C8B-B14F-4D97-AF65-F5344CB8AC3E}">
        <p14:creationId xmlns:p14="http://schemas.microsoft.com/office/powerpoint/2010/main" val="1374405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igrationWizIdPermissions xmlns="1285a53a-2511-42d5-8d20-513b511e3c25" xsi:nil="true"/>
    <MigrationWizId xmlns="1285a53a-2511-42d5-8d20-513b511e3c25" xsi:nil="true"/>
    <MigrationWizIdPermissionLevels xmlns="1285a53a-2511-42d5-8d20-513b511e3c25" xsi:nil="true"/>
    <MigrationWizIdSecurityGroups xmlns="1285a53a-2511-42d5-8d20-513b511e3c25" xsi:nil="true"/>
    <MigrationWizIdDocumentLibraryPermissions xmlns="1285a53a-2511-42d5-8d20-513b511e3c2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67F0BB18B925D47A04F14430B6CF8C2" ma:contentTypeVersion="15" ma:contentTypeDescription="Create a new document." ma:contentTypeScope="" ma:versionID="fd8e68e129dff326669e02d64d691f3b">
  <xsd:schema xmlns:xsd="http://www.w3.org/2001/XMLSchema" xmlns:xs="http://www.w3.org/2001/XMLSchema" xmlns:p="http://schemas.microsoft.com/office/2006/metadata/properties" xmlns:ns3="1285a53a-2511-42d5-8d20-513b511e3c25" targetNamespace="http://schemas.microsoft.com/office/2006/metadata/properties" ma:root="true" ma:fieldsID="a97c97691f637b1a0bb41299b1808f73" ns3:_="">
    <xsd:import namespace="1285a53a-2511-42d5-8d20-513b511e3c2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3:MediaServiceAutoKeyPoints" minOccurs="0"/>
                <xsd:element ref="ns3:MediaServiceKeyPoints" minOccurs="0"/>
                <xsd:element ref="ns3:MigrationWizId" minOccurs="0"/>
                <xsd:element ref="ns3:MigrationWizIdPermissions" minOccurs="0"/>
                <xsd:element ref="ns3:MigrationWizIdPermissionLevels" minOccurs="0"/>
                <xsd:element ref="ns3:MigrationWizIdDocumentLibraryPermissions" minOccurs="0"/>
                <xsd:element ref="ns3:MigrationWizIdSecurityGroup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85a53a-2511-42d5-8d20-513b511e3c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igrationWizId" ma:index="18" nillable="true" ma:displayName="MigrationWizId" ma:internalName="MigrationWizId">
      <xsd:simpleType>
        <xsd:restriction base="dms:Text"/>
      </xsd:simpleType>
    </xsd:element>
    <xsd:element name="MigrationWizIdPermissions" ma:index="19" nillable="true" ma:displayName="MigrationWizIdPermissions" ma:internalName="MigrationWizIdPermissions">
      <xsd:simpleType>
        <xsd:restriction base="dms:Text"/>
      </xsd:simpleType>
    </xsd:element>
    <xsd:element name="MigrationWizIdPermissionLevels" ma:index="20" nillable="true" ma:displayName="MigrationWizIdPermissionLevels" ma:internalName="MigrationWizIdPermissionLevels">
      <xsd:simpleType>
        <xsd:restriction base="dms:Text"/>
      </xsd:simpleType>
    </xsd:element>
    <xsd:element name="MigrationWizIdDocumentLibraryPermissions" ma:index="21" nillable="true" ma:displayName="MigrationWizIdDocumentLibraryPermissions" ma:internalName="MigrationWizIdDocumentLibraryPermissions">
      <xsd:simpleType>
        <xsd:restriction base="dms:Text"/>
      </xsd:simpleType>
    </xsd:element>
    <xsd:element name="MigrationWizIdSecurityGroups" ma:index="22" nillable="true" ma:displayName="MigrationWizIdSecurityGroups" ma:internalName="MigrationWizIdSecurityGroup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5F09DA-6E6A-4ABD-A7D3-51EC2365D998}">
  <ds:schemaRefs>
    <ds:schemaRef ds:uri="http://schemas.microsoft.com/office/2006/metadata/properties"/>
    <ds:schemaRef ds:uri="http://schemas.microsoft.com/office/infopath/2007/PartnerControls"/>
    <ds:schemaRef ds:uri="1285a53a-2511-42d5-8d20-513b511e3c25"/>
  </ds:schemaRefs>
</ds:datastoreItem>
</file>

<file path=customXml/itemProps2.xml><?xml version="1.0" encoding="utf-8"?>
<ds:datastoreItem xmlns:ds="http://schemas.openxmlformats.org/officeDocument/2006/customXml" ds:itemID="{671E5544-D8C0-456F-90B2-EA2462C5596D}">
  <ds:schemaRefs>
    <ds:schemaRef ds:uri="http://schemas.microsoft.com/sharepoint/v3/contenttype/forms"/>
  </ds:schemaRefs>
</ds:datastoreItem>
</file>

<file path=customXml/itemProps3.xml><?xml version="1.0" encoding="utf-8"?>
<ds:datastoreItem xmlns:ds="http://schemas.openxmlformats.org/officeDocument/2006/customXml" ds:itemID="{EDCA059A-C3BF-4F14-9709-5307985644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85a53a-2511-42d5-8d20-513b511e3c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{F904C114-4454-4451-83F9-D2F7F745E261}tf03090434</Template>
  <TotalTime>175</TotalTime>
  <Words>280</Words>
  <Application>Microsoft Office PowerPoint</Application>
  <PresentationFormat>Widescreen</PresentationFormat>
  <Paragraphs>18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Rockwell</vt:lpstr>
      <vt:lpstr>Rockwell Condensed</vt:lpstr>
      <vt:lpstr>Wingdings</vt:lpstr>
      <vt:lpstr>Wood Type</vt:lpstr>
      <vt:lpstr>Volleyball Scorekeeping essentials</vt:lpstr>
      <vt:lpstr>Responsibilities of the scorekeeper</vt:lpstr>
      <vt:lpstr>Responsibilities of the scorekeeper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Volleyball Scorekeeping essentials</dc:title>
  <dc:creator>Carwile, Kristen</dc:creator>
  <cp:lastModifiedBy>matt turek</cp:lastModifiedBy>
  <cp:revision>2</cp:revision>
  <dcterms:created xsi:type="dcterms:W3CDTF">2020-08-05T12:18:09Z</dcterms:created>
  <dcterms:modified xsi:type="dcterms:W3CDTF">2020-08-16T17:57:01Z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ee3c538-ec52-435f-ae58-017644bd9513_Enabled">
    <vt:lpwstr>True</vt:lpwstr>
  </property>
  <property fmtid="{D5CDD505-2E9C-101B-9397-08002B2CF9AE}" pid="3" name="MSIP_Label_0ee3c538-ec52-435f-ae58-017644bd9513_SiteId">
    <vt:lpwstr>0cdcb198-8169-4b70-ba9f-da7e3ba700c2</vt:lpwstr>
  </property>
  <property fmtid="{D5CDD505-2E9C-101B-9397-08002B2CF9AE}" pid="4" name="MSIP_Label_0ee3c538-ec52-435f-ae58-017644bd9513_Owner">
    <vt:lpwstr>carwilekl@fultonschools.org</vt:lpwstr>
  </property>
  <property fmtid="{D5CDD505-2E9C-101B-9397-08002B2CF9AE}" pid="5" name="MSIP_Label_0ee3c538-ec52-435f-ae58-017644bd9513_SetDate">
    <vt:lpwstr>2020-08-05T12:20:28.3991810Z</vt:lpwstr>
  </property>
  <property fmtid="{D5CDD505-2E9C-101B-9397-08002B2CF9AE}" pid="6" name="MSIP_Label_0ee3c538-ec52-435f-ae58-017644bd9513_Name">
    <vt:lpwstr>General</vt:lpwstr>
  </property>
  <property fmtid="{D5CDD505-2E9C-101B-9397-08002B2CF9AE}" pid="7" name="MSIP_Label_0ee3c538-ec52-435f-ae58-017644bd9513_Application">
    <vt:lpwstr>Microsoft Azure Information Protection</vt:lpwstr>
  </property>
  <property fmtid="{D5CDD505-2E9C-101B-9397-08002B2CF9AE}" pid="8" name="MSIP_Label_0ee3c538-ec52-435f-ae58-017644bd9513_Extended_MSFT_Method">
    <vt:lpwstr>Automatic</vt:lpwstr>
  </property>
  <property fmtid="{D5CDD505-2E9C-101B-9397-08002B2CF9AE}" pid="9" name="Sensitivity">
    <vt:lpwstr>General</vt:lpwstr>
  </property>
  <property fmtid="{D5CDD505-2E9C-101B-9397-08002B2CF9AE}" pid="10" name="ContentTypeId">
    <vt:lpwstr>0x010100267F0BB18B925D47A04F14430B6CF8C2</vt:lpwstr>
  </property>
</Properties>
</file>